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1958658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babel-plugin-import相关历史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12382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577</cp:revision>
  <dcterms:created xsi:type="dcterms:W3CDTF">2023-03-08T15:35:42Z</dcterms:created>
  <dcterms:modified xsi:type="dcterms:W3CDTF">2023-03-08T15:35:42Z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